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82" r:id="rId5"/>
    <p:sldId id="278" r:id="rId6"/>
    <p:sldId id="285" r:id="rId7"/>
    <p:sldId id="280" r:id="rId8"/>
    <p:sldId id="283" r:id="rId9"/>
    <p:sldId id="262" r:id="rId10"/>
    <p:sldId id="279" r:id="rId11"/>
    <p:sldId id="259" r:id="rId12"/>
    <p:sldId id="284" r:id="rId13"/>
    <p:sldId id="275" r:id="rId14"/>
    <p:sldId id="276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99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81a8f69a0_3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81a8f69a0_3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81a8f69a0_3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81a8f69a0_3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81a8f69a0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81a8f69a0_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81a8f69a0_19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81a8f69a0_19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81a8f69a0_3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81a8f69a0_3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RTX-Explore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DXR Path Tracer</a:t>
            </a:r>
            <a:endParaRPr sz="360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Liam Dugan · Henry Zhu · Ziad Ben Hadj-Alouane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32FB1-190B-4DB2-9880-A46212310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5B3AF-DC96-4C3D-9FAD-E742310BB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176" y="0"/>
            <a:ext cx="4929824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2697E0-9782-41C4-ABFE-80782BC00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954" y="0"/>
            <a:ext cx="4436084" cy="5143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6079C2-F9E1-4B7F-AAC8-B15E9E96CD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1255" y="2739645"/>
            <a:ext cx="1787749" cy="245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227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95A00E-269D-40AD-BD85-AB0F25466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061"/>
            <a:ext cx="910222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DA75E-A7B5-49D3-B8DE-A5A1EFB32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A8B1DE-CE14-4A6E-8FBD-F07B9D5A1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13" y="0"/>
            <a:ext cx="876857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97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>
            <a:spLocks noGrp="1"/>
          </p:cNvSpPr>
          <p:nvPr>
            <p:ph type="title"/>
          </p:nvPr>
        </p:nvSpPr>
        <p:spPr>
          <a:xfrm>
            <a:off x="311700" y="1604075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Upcoming Goals</a:t>
            </a:r>
            <a:endParaRPr sz="6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311700" y="1986825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MILESTONE </a:t>
            </a:r>
            <a:r>
              <a:rPr lang="en-US" altLang="ja-JP" b="1" dirty="0"/>
              <a:t>Ⅳ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Optimization &amp; Diagnosis of Bottlenecks</a:t>
            </a:r>
            <a:br>
              <a:rPr lang="en-US" sz="2400" dirty="0"/>
            </a:br>
            <a:r>
              <a:rPr lang="en-US" sz="2400" dirty="0"/>
              <a:t>Benchmarks and Performance Analysis</a:t>
            </a:r>
            <a:br>
              <a:rPr lang="en-US" sz="2400" dirty="0"/>
            </a:br>
            <a:r>
              <a:rPr lang="en-US" sz="2400" dirty="0"/>
              <a:t>Subsurface Scattering (?)</a:t>
            </a:r>
            <a:br>
              <a:rPr lang="en-US" sz="2400" dirty="0"/>
            </a:br>
            <a:r>
              <a:rPr lang="en-US" sz="2400" dirty="0"/>
              <a:t>Loading </a:t>
            </a:r>
            <a:r>
              <a:rPr lang="en-US" sz="2400" dirty="0" err="1"/>
              <a:t>gltf</a:t>
            </a:r>
            <a:r>
              <a:rPr lang="en-US" sz="2400" dirty="0"/>
              <a:t> scenes (?)</a:t>
            </a:r>
            <a:br>
              <a:rPr lang="en-US" sz="2400" dirty="0"/>
            </a:br>
            <a:r>
              <a:rPr lang="en-US" sz="2400" dirty="0"/>
              <a:t>Mini </a:t>
            </a:r>
            <a:r>
              <a:rPr lang="en-US" sz="2400" dirty="0" err="1"/>
              <a:t>minecraft</a:t>
            </a:r>
            <a:r>
              <a:rPr lang="en-US" sz="2400" dirty="0"/>
              <a:t> (?)</a:t>
            </a:r>
            <a:br>
              <a:rPr lang="en-US" sz="2400" dirty="0"/>
            </a:br>
            <a:endParaRPr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1604075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Current Progress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12445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MILESTONE </a:t>
            </a:r>
            <a:r>
              <a:rPr lang="en-US" b="1" dirty="0"/>
              <a:t>I</a:t>
            </a:r>
            <a:r>
              <a:rPr lang="en" b="1" dirty="0"/>
              <a:t>II - Part 1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Path Tracing </a:t>
            </a:r>
            <a:r>
              <a:rPr lang="en-US" sz="2400" dirty="0"/>
              <a:t>Improvements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4AC1DB-C951-4299-9926-24F8B6D4D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608" y="1296811"/>
            <a:ext cx="2696427" cy="38466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8F66F52-D67C-4889-8693-34692A02D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4966" y="1244559"/>
            <a:ext cx="2810569" cy="3845778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C69573DB-B919-4568-81CB-89ACCFA9DB94}"/>
              </a:ext>
            </a:extLst>
          </p:cNvPr>
          <p:cNvSpPr/>
          <p:nvPr/>
        </p:nvSpPr>
        <p:spPr>
          <a:xfrm>
            <a:off x="3402419" y="2913321"/>
            <a:ext cx="2200939" cy="9569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DE89-0485-43B4-BCEA-3D5F76EDB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500" y="117808"/>
            <a:ext cx="4045200" cy="1482300"/>
          </a:xfrm>
        </p:spPr>
        <p:txBody>
          <a:bodyPr/>
          <a:lstStyle/>
          <a:p>
            <a:pPr algn="l"/>
            <a:r>
              <a:rPr lang="en-US" dirty="0"/>
              <a:t>Improvements:</a:t>
            </a:r>
            <a:br>
              <a:rPr lang="en-US" dirty="0"/>
            </a:b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530FB96-FACA-4AF6-B38A-67CD85062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500" y="972509"/>
            <a:ext cx="4045200" cy="4053183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Models can now reference textures/materials in any order in scene file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Scene file rotation/scale matrix now edits normal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Normal maps can be edited from the scene file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Improved RNG function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Improved accumulation of color for better precision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dirty="0"/>
              <a:t>Optimized number of GPU to CPU copies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440AA96-0712-49E7-8D08-F623D705B353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8CB7DE-603B-4730-BBE3-8122AA5F0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934" y="0"/>
            <a:ext cx="1846566" cy="5143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F672C9-FB20-41BF-A334-4855C498A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558" y="0"/>
            <a:ext cx="22883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27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C52F1-9102-43FC-8545-92BC79245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39BDF9-728E-43E0-9346-A196A88D5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" y="0"/>
            <a:ext cx="912418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339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62E5F-ABF6-4F82-A9A8-7D0EF2D04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BD8F89-2EF9-4FB5-BA0F-21F1433AA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259186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B65025-6C50-42ED-90C4-A93152525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533" y="0"/>
            <a:ext cx="329846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235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023F-7D31-418D-A2F1-9097D6BD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E71D68-9F90-495E-A16C-21A6AF468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56" y="0"/>
            <a:ext cx="87218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158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AB55-99EB-479F-BBAD-F311B3BED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2BFF7E-BAC9-4806-AB87-2BCE37F58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628" y="0"/>
            <a:ext cx="9133652" cy="5143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CB0142-3741-45BD-BFB4-95A319C7F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465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067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title"/>
          </p:nvPr>
        </p:nvSpPr>
        <p:spPr>
          <a:xfrm>
            <a:off x="311700" y="1590938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MILESTONE II</a:t>
            </a:r>
            <a:r>
              <a:rPr lang="en-US" b="1" dirty="0"/>
              <a:t>I</a:t>
            </a:r>
            <a:r>
              <a:rPr lang="en" b="1" dirty="0"/>
              <a:t> - Part 2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Glass, Metal, Dispersion</a:t>
            </a:r>
            <a:endParaRPr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94</Words>
  <Application>Microsoft Office PowerPoint</Application>
  <PresentationFormat>On-screen Show (16:9)</PresentationFormat>
  <Paragraphs>18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Simple Dark</vt:lpstr>
      <vt:lpstr>RTX-Explore DXR Path Tracer</vt:lpstr>
      <vt:lpstr>Current Progress</vt:lpstr>
      <vt:lpstr>MILESTONE III - Part 1 Path Tracing Improvements</vt:lpstr>
      <vt:lpstr>Improvements: </vt:lpstr>
      <vt:lpstr>PowerPoint Presentation</vt:lpstr>
      <vt:lpstr>PowerPoint Presentation</vt:lpstr>
      <vt:lpstr>PowerPoint Presentation</vt:lpstr>
      <vt:lpstr>PowerPoint Presentation</vt:lpstr>
      <vt:lpstr>MILESTONE III - Part 2 Glass, Metal, Dispersion</vt:lpstr>
      <vt:lpstr>PowerPoint Presentation</vt:lpstr>
      <vt:lpstr>PowerPoint Presentation</vt:lpstr>
      <vt:lpstr>PowerPoint Presentation</vt:lpstr>
      <vt:lpstr>Upcoming Goals</vt:lpstr>
      <vt:lpstr>MILESTONE Ⅳ Optimization &amp; Diagnosis of Bottlenecks Benchmarks and Performance Analysis Subsurface Scattering (?) Loading gltf scenes (?) Mini minecraft (?)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RTX-Explore DXR Path Tracer</dc:title>
  <cp:lastModifiedBy>Liam Dugan</cp:lastModifiedBy>
  <cp:revision>9</cp:revision>
  <dcterms:modified xsi:type="dcterms:W3CDTF">2018-12-03T10:17:13Z</dcterms:modified>
</cp:coreProperties>
</file>